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5CAC3-EE2C-97F2-CF05-C6B40C3DF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99EA2E-8AB3-8DFE-45D2-3A9240048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3CD64-3F71-C1F6-8353-4DC039E8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E7979-40CA-D94D-9A1A-FC4C9214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DE6A9-E273-261F-B650-78DF6E0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9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7863-3E89-CB7A-75E2-930F43AD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BC0B4D-BEE7-C132-7AC6-6C49D1596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970F-4CD1-36EE-6065-EABDE2DF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6985-3440-90CB-8DB5-9D49527C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073E3-158C-7338-D1ED-A1DD82AF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3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9D0BE2-8055-A9D0-C3DE-393A3A05A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567D03-8E91-FA18-4ED2-0928330B8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F0133-57EC-864E-F18D-A59D16C8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C31FB-A939-6E4A-BDC9-E0D5C54E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45BDB-6AE5-6E9A-FE8D-454A5ED8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EAE27-5F4E-BE9A-3429-E975F816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F6F24-6F97-A565-3E6C-5BBBE15C1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CA175-3E97-C6F6-BABB-919C9993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624BF-8ACB-C26D-836B-A9A6FCD5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FCE3F-DA48-C356-9801-6D4301B6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2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75B57-68D8-DEA2-A9F9-C7734780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DF58B9-8E9E-86AA-E1A1-D37F774F8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CE011-9E6E-A36B-7FA2-AC2164BA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6AD110-F4F4-99F1-E584-9612B33C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4A03B-04F1-511F-6EE6-8628CC49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ED80E-DD7F-AED9-122B-32D3EDD5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F59CB-4D1F-AF47-72C4-1310C39CD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DA0D96-9E7E-92D7-6F06-C4566B3B4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B6ED63-4BA0-F935-1BF3-B89060D4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29E8A0-7FEC-3F63-7B8E-E7606711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9A8B80-0E71-7816-8F46-5FE144B8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FEE3A-9EE3-58C2-DDA9-AE4E1F57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63FD89-6A20-72B0-01AA-D1437ECA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E685EB-2786-2869-714B-0A90DDC7E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3ADE58-FF39-3E31-4F35-34C4EE8FD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127022-88A8-8D8D-1302-076AF4A94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A38D3F-C833-1E8C-4D4B-AE38E165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847BCC-12FD-79EC-3A27-F13046CB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8C9701-742B-B1B1-A7B6-3391AC24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5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6621C-98AF-8410-69AB-1D133D6B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6C6F96-066F-5750-5632-CCA21C6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8AC8A6-1A91-0E21-C957-A3C3C28E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9AFE2-BB9E-5B04-F175-C21C6880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5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362604-2AE0-A9C8-3155-C078A649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3352EA-9641-5995-271A-00EF4B32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29E9BB-EAE1-BB02-E6B1-4BDFCC83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FAD73-2E24-E122-BB6E-D36C76C8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03BB4-C934-81DB-ED6E-D38C35C8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703756-7578-12CE-1FD7-10027688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79944B-EDE9-66B8-E79D-DE0EBB92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B89A70-25A2-2AC8-4042-C7E5B375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6C97C8-DD7D-ACA0-9B32-A8CD6A74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3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EC0F8-8454-3D34-12F2-5A587DE7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615C52-E0E5-F874-CE2B-0EDE152BF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4FDFB-95A2-B5AD-AAC7-8A7DB597C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E9EF7B-D432-00B7-F4DD-AC8FF9C1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0054B-F29C-9024-748D-5A15F469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1F828-880B-9615-FFD1-D7F1C6BA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3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D7E29-1300-2494-A9EF-27540182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1DF4B-3AD5-FEAA-FBF4-E1F2EB36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68B3B-CBD6-E6D3-561F-39A8D2211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9D8E-B072-48EC-B074-6D5EAD2839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A7B91-72ED-26E0-F49C-8976F385E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BE870-7F34-8F94-1213-CCF5598CC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8C34B-0FF2-A5EF-CE86-A2799769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93" y="2218076"/>
            <a:ext cx="11443316" cy="15816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ПРИМОРСКОЕ РЕГИОНАЛЬНОЕ ОТДЕЛЕНИЕ </a:t>
            </a:r>
            <a:b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МЕЖРЕГИОНАЛЬНОЙ ТЬЮТОРСКОЙ АССОЦИАЦИИ</a:t>
            </a:r>
            <a:r>
              <a:rPr lang="ru-RU" sz="3600" dirty="0">
                <a:solidFill>
                  <a:srgbClr val="00B0F0"/>
                </a:solidFill>
              </a:rPr>
              <a:t/>
            </a:r>
            <a:br>
              <a:rPr lang="ru-RU" sz="3600" dirty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A00428-3A10-0ABD-95F9-C038BD9DC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94" y="3331282"/>
            <a:ext cx="11287228" cy="1440503"/>
          </a:xfrm>
        </p:spPr>
        <p:txBody>
          <a:bodyPr>
            <a:normAutofit fontScale="77500" lnSpcReduction="20000"/>
          </a:bodyPr>
          <a:lstStyle/>
          <a:p>
            <a:endParaRPr lang="ru-RU" sz="2800" dirty="0"/>
          </a:p>
          <a:p>
            <a:r>
              <a:rPr lang="ru-RU" sz="3300" b="1" i="1" dirty="0">
                <a:solidFill>
                  <a:srgbClr val="0070C0"/>
                </a:solidFill>
              </a:rPr>
              <a:t>ДАЛЬНЕВОСТОЧНЫЙ ЦЕНТР РАЗВИТИЯ</a:t>
            </a:r>
          </a:p>
          <a:p>
            <a:r>
              <a:rPr lang="ru-RU" sz="3300" b="1" i="1" dirty="0">
                <a:solidFill>
                  <a:srgbClr val="0070C0"/>
                </a:solidFill>
              </a:rPr>
              <a:t>ТЬЮТОРСКИХ ПРАКТИК</a:t>
            </a:r>
            <a:br>
              <a:rPr lang="ru-RU" sz="3300" b="1" i="1" dirty="0">
                <a:solidFill>
                  <a:srgbClr val="0070C0"/>
                </a:solidFill>
              </a:rPr>
            </a:br>
            <a:r>
              <a:rPr lang="ru-RU" sz="3300" b="1" i="1" dirty="0">
                <a:solidFill>
                  <a:srgbClr val="0070C0"/>
                </a:solidFill>
              </a:rPr>
              <a:t>(ДВЦРТП)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70" y="21874"/>
            <a:ext cx="2339440" cy="2248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973" y="5134778"/>
            <a:ext cx="2753731" cy="1559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10" y="4860585"/>
            <a:ext cx="1833876" cy="1833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93" y="4771785"/>
            <a:ext cx="2744980" cy="1742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020" y="339355"/>
            <a:ext cx="4213860" cy="1562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605" y="5134778"/>
            <a:ext cx="1471206" cy="1415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0261" y="5016044"/>
            <a:ext cx="1647253" cy="16472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BB72C4-A323-5C03-6E4A-383093EBFD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" y="-4759"/>
            <a:ext cx="2407920" cy="21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3F8B2F-8B97-2C8A-AD0A-B470B4ED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4" y="59222"/>
            <a:ext cx="10156054" cy="4741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ПРОЕКТЫ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00639-73E9-9A8C-1B3C-0A44FA144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369" y="65016"/>
            <a:ext cx="1633870" cy="156680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B952E76-2A73-3265-3836-9F7AC43EA2C6}"/>
              </a:ext>
            </a:extLst>
          </p:cNvPr>
          <p:cNvSpPr/>
          <p:nvPr/>
        </p:nvSpPr>
        <p:spPr>
          <a:xfrm>
            <a:off x="4165763" y="2631330"/>
            <a:ext cx="3772919" cy="1842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МТА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Стратегическая сессия-2024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Чайковский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(Пермь)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C29CE0-F83F-B1FE-3AF1-C18F4689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" y="-3577"/>
            <a:ext cx="1633870" cy="1428026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054C625-56F1-C2F5-01EF-621662DE4697}"/>
              </a:ext>
            </a:extLst>
          </p:cNvPr>
          <p:cNvSpPr/>
          <p:nvPr/>
        </p:nvSpPr>
        <p:spPr>
          <a:xfrm>
            <a:off x="174500" y="1074420"/>
            <a:ext cx="4043696" cy="2858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      Информационно-просветительский </a:t>
            </a:r>
            <a:r>
              <a:rPr lang="en-US" sz="1800" b="1" dirty="0">
                <a:solidFill>
                  <a:schemeClr val="bg1"/>
                </a:solidFill>
              </a:rPr>
              <a:t>Telegram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-</a:t>
            </a:r>
            <a:r>
              <a:rPr lang="ru-RU" sz="1800" b="1" dirty="0">
                <a:solidFill>
                  <a:schemeClr val="bg1"/>
                </a:solidFill>
              </a:rPr>
              <a:t> канал </a:t>
            </a:r>
            <a:r>
              <a:rPr lang="en-US" sz="1800" b="1" dirty="0">
                <a:solidFill>
                  <a:schemeClr val="bg1"/>
                </a:solidFill>
              </a:rPr>
              <a:t>PRIM TEACHER </a:t>
            </a:r>
            <a:r>
              <a:rPr lang="ru-RU" sz="1800" b="1" dirty="0">
                <a:solidFill>
                  <a:schemeClr val="bg1"/>
                </a:solidFill>
              </a:rPr>
              <a:t>«ВРЕМЯ НАСТАВНИЧЕСТВА: ТЬЮТОРЫ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</a:rPr>
              <a:t>ПРИМОРСКОГО РО – РОДИТЕЛЬСКОМУ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       </a:t>
            </a:r>
            <a:r>
              <a:rPr lang="ru-RU" sz="1800" b="1" dirty="0">
                <a:solidFill>
                  <a:schemeClr val="bg1"/>
                </a:solidFill>
              </a:rPr>
              <a:t>СООБЩЕСТВУ»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C79957-1DE8-97A1-ABC9-33EE0D1DAE77}"/>
              </a:ext>
            </a:extLst>
          </p:cNvPr>
          <p:cNvSpPr/>
          <p:nvPr/>
        </p:nvSpPr>
        <p:spPr>
          <a:xfrm>
            <a:off x="7886248" y="1257790"/>
            <a:ext cx="3947611" cy="2858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вебинары для родителей и педагогов в </a:t>
            </a:r>
            <a:r>
              <a:rPr lang="ru-RU" sz="1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Центре психолого-педагогической, медицинской и социальной помощи Приморского края «Твой Маяк»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F80E1D1-A855-7A11-DE55-35C4197A628D}"/>
              </a:ext>
            </a:extLst>
          </p:cNvPr>
          <p:cNvSpPr/>
          <p:nvPr/>
        </p:nvSpPr>
        <p:spPr>
          <a:xfrm>
            <a:off x="174500" y="4296792"/>
            <a:ext cx="3758308" cy="2432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Проект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«Тьюторство в образовании»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в  рамках образовательных программ бакалавриата    </a:t>
            </a:r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ru-RU" sz="1800" b="1" dirty="0">
                <a:solidFill>
                  <a:schemeClr val="bg1"/>
                </a:solidFill>
              </a:rPr>
              <a:t>(майноры)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  ДВФУ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7DC03C-A048-9FEF-13A4-0C9CBD2E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73" y="4445545"/>
            <a:ext cx="3607305" cy="2283729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0401F4AD-3A78-4B63-9BB8-9994FF70D303}"/>
              </a:ext>
            </a:extLst>
          </p:cNvPr>
          <p:cNvSpPr/>
          <p:nvPr/>
        </p:nvSpPr>
        <p:spPr>
          <a:xfrm>
            <a:off x="4351020" y="4627769"/>
            <a:ext cx="3463582" cy="2101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2060"/>
              </a:solidFill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Тьюторское сопровождение и наставничество подростков 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ВВГУ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2411A57-2305-A8B4-CA20-4F85A0A05C9E}"/>
              </a:ext>
            </a:extLst>
          </p:cNvPr>
          <p:cNvSpPr/>
          <p:nvPr/>
        </p:nvSpPr>
        <p:spPr>
          <a:xfrm>
            <a:off x="4289842" y="533400"/>
            <a:ext cx="3524760" cy="1996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Клуб «</a:t>
            </a:r>
            <a:r>
              <a:rPr lang="en-US" b="1" dirty="0">
                <a:solidFill>
                  <a:schemeClr val="bg1"/>
                </a:solidFill>
              </a:rPr>
              <a:t>PRIM TEACHER </a:t>
            </a:r>
            <a:r>
              <a:rPr lang="ru-RU" b="1" dirty="0">
                <a:solidFill>
                  <a:schemeClr val="bg1"/>
                </a:solidFill>
              </a:rPr>
              <a:t>– РОСТ ДВ»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Р – родительское /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О – объединение /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С – сопровождение /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Т – тьюторами 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7C5D91-16B0-D3FC-5D2E-22836E341CDF}"/>
              </a:ext>
            </a:extLst>
          </p:cNvPr>
          <p:cNvSpPr txBox="1"/>
          <p:nvPr/>
        </p:nvSpPr>
        <p:spPr>
          <a:xfrm>
            <a:off x="8271097" y="4655820"/>
            <a:ext cx="3414881" cy="2081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ШП</a:t>
            </a:r>
            <a:endParaRPr lang="ru-RU" sz="1800" b="1" kern="12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8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Возрождение магистратуры</a:t>
            </a:r>
          </a:p>
          <a:p>
            <a:pPr algn="ctr">
              <a:spcAft>
                <a:spcPts val="800"/>
              </a:spcAft>
            </a:pPr>
            <a:r>
              <a:rPr lang="ru-RU" sz="18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ru-RU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Тьюторское 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сопровождение индивидуальной траектории обучающегося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(ТСИТО)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5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93785"/>
            <a:ext cx="7049477" cy="676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82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A4D2D-9CAC-0290-BD90-9706FB76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5" y="148492"/>
            <a:ext cx="10533185" cy="4689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СПИКЕРЫ-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D1A72-D2E4-C13A-0CB7-B4503336D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1389412"/>
            <a:ext cx="11798424" cy="5295473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0" indent="0" algn="ctr">
              <a:buNone/>
            </a:pP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16" y="23606"/>
            <a:ext cx="1563584" cy="1502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57" y="859693"/>
            <a:ext cx="11700465" cy="62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9415" y="54708"/>
            <a:ext cx="6260124" cy="68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0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148492"/>
            <a:ext cx="9303520" cy="67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3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134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DengXian</vt:lpstr>
      <vt:lpstr>Times New Roman</vt:lpstr>
      <vt:lpstr>Тема Office</vt:lpstr>
      <vt:lpstr>ПРИМОРСКОЕ РЕГИОНАЛЬНОЕ ОТДЕЛЕНИЕ  МЕЖРЕГИОНАЛЬНОЙ ТЬЮТОРСКОЙ АССОЦИАЦИИ </vt:lpstr>
      <vt:lpstr>КЛЮЧЕВЫЕ ПРОЕКТЫ 2024 ГОДА</vt:lpstr>
      <vt:lpstr>Презентация PowerPoint</vt:lpstr>
      <vt:lpstr> СПИКЕРЫ- 2023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ПРИМОРСКОЕ РЕГИОНАЛЬНОЕ ОТДЕЛЕНИЕ   МЕЖРЕГИОНАЛЬНОЙ ТЬЮТОРСКОЙ АССОЦИАЦИИ</dc:title>
  <dc:creator>79046290830</dc:creator>
  <cp:lastModifiedBy>user</cp:lastModifiedBy>
  <cp:revision>18</cp:revision>
  <dcterms:created xsi:type="dcterms:W3CDTF">2022-10-19T03:12:58Z</dcterms:created>
  <dcterms:modified xsi:type="dcterms:W3CDTF">2024-03-25T14:18:08Z</dcterms:modified>
</cp:coreProperties>
</file>