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03D"/>
    <a:srgbClr val="FF785D"/>
    <a:srgbClr val="BC14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-10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8616-21BB-472C-8BD1-9167B6AB3FDE}" type="datetimeFigureOut">
              <a:rPr lang="ru-RU" smtClean="0"/>
              <a:pPr/>
              <a:t>25.03.2024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7C1BB-A83D-48D7-991B-1C31052AF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7C1BB-A83D-48D7-991B-1C31052AF7F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6705600" cy="457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Роль  общественных организаций  в решении социальных проблем  многодетной семьи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xpodent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1" y="5029200"/>
            <a:ext cx="3124200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95400"/>
            <a:ext cx="6934200" cy="2743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На сегодняшний день на территории России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зарегистрировано более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210 тыс. </a:t>
            </a:r>
            <a:r>
              <a:rPr lang="ru-RU" sz="3300" b="1" dirty="0" smtClean="0">
                <a:solidFill>
                  <a:srgbClr val="7030A0"/>
                </a:solidFill>
              </a:rPr>
              <a:t>некоммерческих организаций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3500" b="1" dirty="0" smtClean="0">
                <a:solidFill>
                  <a:srgbClr val="7030A0"/>
                </a:solidFill>
              </a:rPr>
              <a:t>более</a:t>
            </a:r>
            <a:r>
              <a:rPr lang="ru-RU" sz="4400" b="1" dirty="0" smtClean="0">
                <a:solidFill>
                  <a:srgbClr val="7030A0"/>
                </a:solidFill>
              </a:rPr>
              <a:t> 57 тыс. </a:t>
            </a:r>
            <a:r>
              <a:rPr lang="ru-RU" b="1" dirty="0" smtClean="0">
                <a:solidFill>
                  <a:srgbClr val="7030A0"/>
                </a:solidFill>
              </a:rPr>
              <a:t>СО НКО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Expodent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114800"/>
            <a:ext cx="2794000" cy="2286000"/>
          </a:xfrm>
          <a:prstGeom prst="rect">
            <a:avLst/>
          </a:prstGeom>
          <a:noFill/>
        </p:spPr>
      </p:pic>
      <p:pic>
        <p:nvPicPr>
          <p:cNvPr id="5" name="Рисунок 4" descr="C:\Users\Expodent\AppData\Local\Microsoft\Windows\INetCache\Content.Word\80b716da-980d-4776-916b-6037e3ae71c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57150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Федеральный закон "О некоммерческих организациях" от 12.01.1996 N 7-ФЗ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4038600" cy="32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Что такое НКО простыми словами?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err="1" smtClean="0">
                <a:solidFill>
                  <a:srgbClr val="7030A0"/>
                </a:solidFill>
              </a:rPr>
              <a:t>Некомме́рческая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организа́ция</a:t>
            </a:r>
            <a:r>
              <a:rPr lang="ru-RU" sz="2700" b="1" dirty="0" smtClean="0">
                <a:solidFill>
                  <a:srgbClr val="7030A0"/>
                </a:solidFill>
              </a:rPr>
              <a:t> (НКО) — организация, не имеющая в качестве основной цели своей деятельности извлечение прибыли.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753012">
            <a:off x="4202998" y="1649696"/>
            <a:ext cx="4267200" cy="471502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>
                <a:solidFill>
                  <a:srgbClr val="7030A0"/>
                </a:solidFill>
              </a:rPr>
              <a:t>В чем смысл некоммерческих организаций?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Главное отличие такой организации от коммерческой фирмы в том, что </a:t>
            </a:r>
            <a:r>
              <a:rPr lang="ru-RU" sz="11200" b="1" dirty="0" smtClean="0">
                <a:solidFill>
                  <a:srgbClr val="7030A0"/>
                </a:solidFill>
              </a:rPr>
              <a:t>НКО</a:t>
            </a:r>
            <a:r>
              <a:rPr lang="ru-RU" sz="7000" b="1" dirty="0" smtClean="0">
                <a:solidFill>
                  <a:srgbClr val="7030A0"/>
                </a:solidFill>
              </a:rPr>
              <a:t> создают не для заработка, а чтобы делать </a:t>
            </a:r>
            <a:r>
              <a:rPr lang="ru-RU" sz="11200" b="1" dirty="0" smtClean="0">
                <a:solidFill>
                  <a:srgbClr val="7030A0"/>
                </a:solidFill>
              </a:rPr>
              <a:t>добрые дела: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7030A0"/>
                </a:solidFill>
              </a:rPr>
              <a:t>помогать</a:t>
            </a:r>
            <a:r>
              <a:rPr lang="ru-RU" sz="7000" b="1" dirty="0" smtClean="0">
                <a:solidFill>
                  <a:srgbClr val="7030A0"/>
                </a:solidFill>
              </a:rPr>
              <a:t> бездомным, заботиться об экологии, защищать </a:t>
            </a:r>
            <a:r>
              <a:rPr lang="ru-RU" sz="11200" b="1" dirty="0" smtClean="0">
                <a:solidFill>
                  <a:srgbClr val="7030A0"/>
                </a:solidFill>
              </a:rPr>
              <a:t>права человека</a:t>
            </a:r>
            <a:r>
              <a:rPr lang="ru-RU" sz="7000" b="1" dirty="0" smtClean="0">
                <a:solidFill>
                  <a:srgbClr val="7030A0"/>
                </a:solidFill>
              </a:rPr>
              <a:t>, проводить культурные </a:t>
            </a:r>
            <a:r>
              <a:rPr lang="ru-RU" sz="11200" b="1" dirty="0" smtClean="0">
                <a:solidFill>
                  <a:srgbClr val="7030A0"/>
                </a:solidFill>
              </a:rPr>
              <a:t>мероприятия</a:t>
            </a:r>
            <a:r>
              <a:rPr lang="ru-RU" sz="7000" b="1" dirty="0" smtClean="0">
                <a:solidFill>
                  <a:srgbClr val="7030A0"/>
                </a:solidFill>
              </a:rPr>
              <a:t> и даже продвигать какую-то политику или религию</a:t>
            </a:r>
          </a:p>
          <a:p>
            <a:endParaRPr lang="ru-RU" dirty="0"/>
          </a:p>
        </p:txBody>
      </p:sp>
      <p:pic>
        <p:nvPicPr>
          <p:cNvPr id="4" name="Рисунок 3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27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Expodent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0" y="1524000"/>
            <a:ext cx="5485289" cy="36980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Через НКО осуществляется разнообразная деятельность по производству и распределению общественных благ в области социальной поддержки населения, культуры, образования, защиты окружающей среды и т. д. Важнейшая функция НКО - обеспечивать эффективное и гибкое предоставление общественно значимых услуг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Expodent\Desktop\Logotip_s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08424">
            <a:off x="280515" y="3384133"/>
            <a:ext cx="1819452" cy="1671325"/>
          </a:xfrm>
          <a:prstGeom prst="rect">
            <a:avLst/>
          </a:prstGeom>
          <a:noFill/>
        </p:spPr>
      </p:pic>
      <p:sp>
        <p:nvSpPr>
          <p:cNvPr id="4102" name="AutoShape 6" descr="https://1vit.org/wp-content/themes/razvitie/assets/image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1vit.org/wp-content/themes/razvitie/assets/image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Expodent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25540">
            <a:off x="229529" y="1550465"/>
            <a:ext cx="1629592" cy="1394377"/>
          </a:xfrm>
          <a:prstGeom prst="rect">
            <a:avLst/>
          </a:prstGeom>
          <a:noFill/>
        </p:spPr>
      </p:pic>
      <p:pic>
        <p:nvPicPr>
          <p:cNvPr id="4109" name="Picture 13" descr="C:\Users\Expodent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6276">
            <a:off x="7078818" y="1455245"/>
            <a:ext cx="1910271" cy="1528741"/>
          </a:xfrm>
          <a:prstGeom prst="rect">
            <a:avLst/>
          </a:prstGeom>
          <a:noFill/>
        </p:spPr>
      </p:pic>
      <p:pic>
        <p:nvPicPr>
          <p:cNvPr id="4112" name="Picture 16" descr="C:\Users\Expodent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2503">
            <a:off x="6723513" y="3451726"/>
            <a:ext cx="2148281" cy="169754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Expodent\Desktop\logo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029200"/>
            <a:ext cx="16764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228600" y="1066800"/>
            <a:ext cx="17526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4800" y="1447800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НКО-</a:t>
            </a:r>
            <a:r>
              <a:rPr lang="ru-RU" sz="2400" b="1" dirty="0" smtClean="0"/>
              <a:t>общество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3429000" y="4419600"/>
            <a:ext cx="19812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05200" y="4876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Государство-      власть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3352800" y="304800"/>
            <a:ext cx="17526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685800"/>
            <a:ext cx="129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Семья-</a:t>
            </a:r>
          </a:p>
          <a:p>
            <a:r>
              <a:rPr lang="ru-RU" sz="2400" b="1" dirty="0" smtClean="0"/>
              <a:t>   дети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743201"/>
            <a:ext cx="198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Комплекс проектных мероприятий, направленных на предупреждение семейного и детского неблагополучия, оперативное разрешение ТЖС конкретной семьи и конкретного ребенка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Гранты  субсидии  Соц.Контракт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   Преференции СО НКО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1600200" y="2895600"/>
            <a:ext cx="18288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410200" y="2438400"/>
            <a:ext cx="16002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086600" y="1066800"/>
            <a:ext cx="1676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057400" y="13716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334000" y="12192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15200" y="175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Бизнес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29400" y="32004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Благотворительност</a:t>
            </a:r>
            <a:r>
              <a:rPr lang="ru-RU" dirty="0" smtClean="0"/>
              <a:t>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Пожертвования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Социальная ответственность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Лояльность бренда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Конкурсы , Акции-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Преференции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5" name="Picture 2" descr="C:\Users\Expodent\Desktop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8400"/>
            <a:ext cx="2705100" cy="12954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 rot="20341402">
            <a:off x="2057400" y="147560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Знания социальной сферы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 rot="665136">
            <a:off x="54102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743200" y="3810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эффективные способы решения социальных проблем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Expodent\Desktop\fpg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295900"/>
            <a:ext cx="2590800" cy="15621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562600"/>
            <a:ext cx="58674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00163"/>
            <a:ext cx="6324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C:\Users\Expodent\Desktop\семья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953000"/>
            <a:ext cx="275272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xpodent\Desktop\img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4027">
            <a:off x="1045080" y="1507185"/>
            <a:ext cx="8157763" cy="4678022"/>
          </a:xfrm>
          <a:prstGeom prst="rect">
            <a:avLst/>
          </a:prstGeom>
          <a:noFill/>
        </p:spPr>
      </p:pic>
      <p:pic>
        <p:nvPicPr>
          <p:cNvPr id="7" name="Рисунок 6" descr="C:\Users\Expodent\AppData\Local\Microsoft\Windows\INetCache\Content.Word\80b716da-980d-4776-916b-6037e3ae71c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62400" y="381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Важнейшая функция НКО - обеспечивать эффективное и гибкое предоставление общественно значимых услуг. Кроме того, некоммерческий сектор производит специфический продукт - социальные инновации, которые после апробирования в негосударственных социальных организациях становятся частью государственной политики.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Семья всегда позаботится о своих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Expodent\AppData\Local\Microsoft\Windows\INetCache\Content.Word\80b716da-980d-4776-916b-6037e3ae71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Expodent\Downloads\qr_tmp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899" cy="2590800"/>
          </a:xfrm>
          <a:prstGeom prst="rect">
            <a:avLst/>
          </a:prstGeom>
          <a:noFill/>
        </p:spPr>
      </p:pic>
      <p:pic>
        <p:nvPicPr>
          <p:cNvPr id="9218" name="Picture 2" descr="C:\Users\Expodent\Downloads\-5314373188546842252_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3352800" cy="464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4800" y="2286000"/>
            <a:ext cx="449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Генеральный директор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АНО «Инициатива»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Член Регионального  отделения в Приморском крае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Национальной </a:t>
            </a:r>
            <a:r>
              <a:rPr lang="ru-RU" b="1" dirty="0" smtClean="0">
                <a:solidFill>
                  <a:srgbClr val="7030A0"/>
                </a:solidFill>
              </a:rPr>
              <a:t>Родительской Ассоциации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Многодетная мама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F5903D"/>
                </a:solidFill>
              </a:rPr>
              <a:t>Варченко Оксана Сергеевна</a:t>
            </a:r>
            <a:endParaRPr lang="en-US" sz="2400" b="1" dirty="0" smtClean="0">
              <a:solidFill>
                <a:srgbClr val="F5903D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Конт.: +7(964)434-48-05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E-mail 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en-US" b="1" dirty="0" smtClean="0">
                <a:solidFill>
                  <a:srgbClr val="7030A0"/>
                </a:solidFill>
              </a:rPr>
              <a:t>oxana.varchenko@gmail.com  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             familycenter@internet.ru 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Благодарю Вас за внимание!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167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Роль  общественных организаций  в решении социальных проблем  многодетной семьи</vt:lpstr>
      <vt:lpstr>Слайд 2</vt:lpstr>
      <vt:lpstr>  Что такое НКО простыми словами? Некомме́рческая организа́ция (НКО) — организация, не имеющая в качестве основной цели своей деятельности извлечение прибыли.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Центр развития и поддержки  многодетных  семей «ИНИЦИАТИВА»</dc:title>
  <dc:creator>Expodent</dc:creator>
  <cp:lastModifiedBy>Expodent</cp:lastModifiedBy>
  <cp:revision>84</cp:revision>
  <dcterms:created xsi:type="dcterms:W3CDTF">2024-01-24T14:08:09Z</dcterms:created>
  <dcterms:modified xsi:type="dcterms:W3CDTF">2024-03-25T06:11:56Z</dcterms:modified>
</cp:coreProperties>
</file>