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A5CAC3-EE2C-97F2-CF05-C6B40C3DFC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F99EA2E-8AB3-8DFE-45D2-3A9240048F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C3CD64-3F71-C1F6-8353-4DC039E89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9D8E-B072-48EC-B074-6D5EAD28391D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3E7979-40CA-D94D-9A1A-FC4C9214F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ADE6A9-E273-261F-B650-78DF6E084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04E2-938E-4528-8CD0-8AC909577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199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547863-3E89-CB7A-75E2-930F43ADA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6BC0B4D-BEE7-C132-7AC6-6C49D15968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30970F-4CD1-36EE-6065-EABDE2DFD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9D8E-B072-48EC-B074-6D5EAD28391D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F6985-3440-90CB-8DB5-9D49527C5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F073E3-158C-7338-D1ED-A1DD82AFD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04E2-938E-4528-8CD0-8AC909577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135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89D0BE2-8055-A9D0-C3DE-393A3A05AF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9567D03-8E91-FA18-4ED2-0928330B80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5F0133-57EC-864E-F18D-A59D16C82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9D8E-B072-48EC-B074-6D5EAD28391D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EC31FB-A939-6E4A-BDC9-E0D5C54E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D45BDB-6AE5-6E9A-FE8D-454A5ED80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04E2-938E-4528-8CD0-8AC909577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519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9EAE27-5F4E-BE9A-3429-E975F8164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2F6F24-6F97-A565-3E6C-5BBBE15C1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4CA175-3E97-C6F6-BABB-919C9993A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9D8E-B072-48EC-B074-6D5EAD28391D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B624BF-8ACB-C26D-836B-A9A6FCD57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BFCE3F-DA48-C356-9801-6D4301B66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04E2-938E-4528-8CD0-8AC909577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326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575B57-68D8-DEA2-A9F9-C7734780D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DF58B9-8E9E-86AA-E1A1-D37F774F8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DCE011-9E6E-A36B-7FA2-AC2164BA9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9D8E-B072-48EC-B074-6D5EAD28391D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6AD110-F4F4-99F1-E584-9612B33C7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84A03B-04F1-511F-6EE6-8628CC496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04E2-938E-4528-8CD0-8AC909577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996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9ED80E-DD7F-AED9-122B-32D3EDD55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6F59CB-4D1F-AF47-72C4-1310C39CDD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7DA0D96-9E7E-92D7-6F06-C4566B3B4B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B6ED63-4BA0-F935-1BF3-B89060D44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9D8E-B072-48EC-B074-6D5EAD28391D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29E8A0-7FEC-3F63-7B8E-E76067111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9A8B80-0E71-7816-8F46-5FE144B88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04E2-938E-4528-8CD0-8AC909577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582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3FEE3A-9EE3-58C2-DDA9-AE4E1F577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63FD89-6A20-72B0-01AA-D1437ECAC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E685EB-2786-2869-714B-0A90DDC7EE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F3ADE58-FF39-3E31-4F35-34C4EE8FD9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127022-88A8-8D8D-1302-076AF4A946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A38D3F-C833-1E8C-4D4B-AE38E165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9D8E-B072-48EC-B074-6D5EAD28391D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5847BCC-12FD-79EC-3A27-F13046CB9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48C9701-742B-B1B1-A7B6-3391AC242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04E2-938E-4528-8CD0-8AC909577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851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46621C-98AF-8410-69AB-1D133D6B3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E6C6F96-066F-5750-5632-CCA21C660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9D8E-B072-48EC-B074-6D5EAD28391D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48AC8A6-1A91-0E21-C957-A3C3C28EA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7B9AFE2-BB9E-5B04-F175-C21C68803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04E2-938E-4528-8CD0-8AC909577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556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E362604-2AE0-A9C8-3155-C078A6497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9D8E-B072-48EC-B074-6D5EAD28391D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03352EA-9641-5995-271A-00EF4B32C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29E9BB-EAE1-BB02-E6B1-4BDFCC83F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04E2-938E-4528-8CD0-8AC909577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11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DFAD73-2E24-E122-BB6E-D36C76C83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D03BB4-C934-81DB-ED6E-D38C35C80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703756-7578-12CE-1FD7-1002768811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79944B-EDE9-66B8-E79D-DE0EBB922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9D8E-B072-48EC-B074-6D5EAD28391D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B89A70-25A2-2AC8-4042-C7E5B375D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6C97C8-DD7D-ACA0-9B32-A8CD6A74D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04E2-938E-4528-8CD0-8AC909577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835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5EC0F8-8454-3D34-12F2-5A587DE73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E615C52-E0E5-F874-CE2B-0EDE152BF7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F4FDFB-95A2-B5AD-AAC7-8A7DB597C4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E9EF7B-D432-00B7-F4DD-AC8FF9C1D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9D8E-B072-48EC-B074-6D5EAD28391D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C0054B-F29C-9024-748D-5A15F4694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01F828-880B-9615-FFD1-D7F1C6BAB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04E2-938E-4528-8CD0-8AC909577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135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3D7E29-1300-2494-A9EF-27540182D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C1DF4B-3AD5-FEAA-FBF4-E1F2EB36B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668B3B-CBD6-E6D3-561F-39A8D22119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79D8E-B072-48EC-B074-6D5EAD28391D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CA7B91-72ED-26E0-F49C-8976F385E4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5BE870-7F34-8F94-1213-CCF5598CC7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B04E2-938E-4528-8CD0-8AC909577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500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8C34B-0FF2-A5EF-CE86-A2799769C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593" y="2218076"/>
            <a:ext cx="11443316" cy="158160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ПРИМОРСКОЕ РЕГИОНАЛЬНОЕ ОТДЕЛЕНИЕ </a:t>
            </a:r>
            <a:b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МЕЖРЕГИОНАЛЬНОЙ ТЬЮТОРСКОЙ АССОЦИАЦИИ</a:t>
            </a:r>
            <a:br>
              <a:rPr lang="ru-RU" sz="3600" dirty="0">
                <a:solidFill>
                  <a:srgbClr val="002060"/>
                </a:solidFill>
              </a:rPr>
            </a:b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FA00428-3A10-0ABD-95F9-C038BD9DC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594" y="3278976"/>
            <a:ext cx="11287228" cy="1742845"/>
          </a:xfrm>
        </p:spPr>
        <p:txBody>
          <a:bodyPr>
            <a:normAutofit fontScale="85000" lnSpcReduction="20000"/>
          </a:bodyPr>
          <a:lstStyle/>
          <a:p>
            <a:endParaRPr lang="ru-RU" sz="2800" dirty="0"/>
          </a:p>
          <a:p>
            <a:r>
              <a:rPr lang="ru-RU" sz="4000" b="1" dirty="0">
                <a:solidFill>
                  <a:srgbClr val="002060"/>
                </a:solidFill>
              </a:rPr>
              <a:t>ДАЛЬНЕВОСТОЧНЫЙ ЦЕНТР РАЗВИТИЯ</a:t>
            </a:r>
          </a:p>
          <a:p>
            <a:r>
              <a:rPr lang="ru-RU" sz="4000" b="1" dirty="0">
                <a:solidFill>
                  <a:srgbClr val="002060"/>
                </a:solidFill>
              </a:rPr>
              <a:t>ТЬЮТОРСКИХ ПРАКТИК</a:t>
            </a: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4000" b="1" dirty="0">
                <a:solidFill>
                  <a:srgbClr val="002060"/>
                </a:solidFill>
              </a:rPr>
              <a:t>(ДВЦРТП)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470" y="21874"/>
            <a:ext cx="2339440" cy="22485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5973" y="4771786"/>
            <a:ext cx="2753731" cy="20663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010" y="4860585"/>
            <a:ext cx="1833876" cy="183387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393" y="4771785"/>
            <a:ext cx="2744980" cy="174284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0020" y="339355"/>
            <a:ext cx="4213860" cy="15621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3605" y="5134778"/>
            <a:ext cx="1471206" cy="141556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70261" y="5016044"/>
            <a:ext cx="1647253" cy="164725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BB72C4-A323-5C03-6E4A-383093EBFD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80" y="21874"/>
            <a:ext cx="2407920" cy="219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61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D3F8B2F-8B97-2C8A-AD0A-B470B4ED4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924" y="59222"/>
            <a:ext cx="10156054" cy="47417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ПРОЕКТЫ 2023 ГОДА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400639-73E9-9A8C-1B3C-0A44FA144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369" y="65016"/>
            <a:ext cx="1633870" cy="1566808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7B952E76-2A73-3265-3836-9F7AC43EA2C6}"/>
              </a:ext>
            </a:extLst>
          </p:cNvPr>
          <p:cNvSpPr/>
          <p:nvPr/>
        </p:nvSpPr>
        <p:spPr>
          <a:xfrm>
            <a:off x="4165763" y="2631330"/>
            <a:ext cx="3772919" cy="1842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ЛУНТ-2023 Гибридный формат Круглый стол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16.06.2023.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C29CE0-F83F-B1FE-3AF1-C18F46897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61" y="-3577"/>
            <a:ext cx="1633870" cy="1428026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5054C625-56F1-C2F5-01EF-621662DE4697}"/>
              </a:ext>
            </a:extLst>
          </p:cNvPr>
          <p:cNvSpPr/>
          <p:nvPr/>
        </p:nvSpPr>
        <p:spPr>
          <a:xfrm>
            <a:off x="174500" y="1074420"/>
            <a:ext cx="4043696" cy="2858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800" b="1" dirty="0">
                <a:solidFill>
                  <a:srgbClr val="002060"/>
                </a:solidFill>
              </a:rPr>
              <a:t>      Информационно-просветительский </a:t>
            </a:r>
            <a:r>
              <a:rPr lang="en-US" sz="1800" b="1" dirty="0">
                <a:solidFill>
                  <a:srgbClr val="002060"/>
                </a:solidFill>
              </a:rPr>
              <a:t>Telegram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>
                <a:solidFill>
                  <a:srgbClr val="002060"/>
                </a:solidFill>
              </a:rPr>
              <a:t>-</a:t>
            </a:r>
            <a:r>
              <a:rPr lang="ru-RU" sz="1800" b="1" dirty="0">
                <a:solidFill>
                  <a:srgbClr val="002060"/>
                </a:solidFill>
              </a:rPr>
              <a:t> канал </a:t>
            </a:r>
            <a:r>
              <a:rPr lang="en-US" sz="1800" b="1" dirty="0">
                <a:solidFill>
                  <a:srgbClr val="002060"/>
                </a:solidFill>
              </a:rPr>
              <a:t>PRIM TEACHER </a:t>
            </a:r>
            <a:r>
              <a:rPr lang="ru-RU" sz="1800" b="1" dirty="0">
                <a:solidFill>
                  <a:srgbClr val="002060"/>
                </a:solidFill>
              </a:rPr>
              <a:t>«ВРЕМЯ НАСТАВНИЧЕСТВА: ТЬЮТОРЫ</a:t>
            </a:r>
          </a:p>
          <a:p>
            <a:pPr algn="just"/>
            <a:r>
              <a:rPr lang="ru-RU" sz="1800" b="1" dirty="0">
                <a:solidFill>
                  <a:srgbClr val="002060"/>
                </a:solidFill>
              </a:rPr>
              <a:t>ПРИМОРСКОГО РО – РОДИТЕЛЬСКОМУ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</a:rPr>
              <a:t>        </a:t>
            </a:r>
            <a:r>
              <a:rPr lang="ru-RU" sz="1800" b="1" dirty="0">
                <a:solidFill>
                  <a:srgbClr val="002060"/>
                </a:solidFill>
              </a:rPr>
              <a:t>СООБЩЕСТВУ»</a:t>
            </a:r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DFC79957-1DE8-97A1-ABC9-33EE0D1DAE77}"/>
              </a:ext>
            </a:extLst>
          </p:cNvPr>
          <p:cNvSpPr/>
          <p:nvPr/>
        </p:nvSpPr>
        <p:spPr>
          <a:xfrm>
            <a:off x="7886248" y="1257790"/>
            <a:ext cx="3947611" cy="2858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</a:p>
          <a:p>
            <a:pPr algn="ctr"/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Обучающие вебинары для родителей и педагогов в </a:t>
            </a:r>
            <a:r>
              <a:rPr lang="ru-RU" sz="1800" b="1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Центре психолого-педагогической, медицинской и социальной помощи Приморского края «Твой Маяк»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1F80E1D1-A855-7A11-DE55-35C4197A628D}"/>
              </a:ext>
            </a:extLst>
          </p:cNvPr>
          <p:cNvSpPr/>
          <p:nvPr/>
        </p:nvSpPr>
        <p:spPr>
          <a:xfrm>
            <a:off x="174500" y="4296792"/>
            <a:ext cx="3758308" cy="24324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002060"/>
                </a:solidFill>
              </a:rPr>
              <a:t>Проект</a:t>
            </a:r>
          </a:p>
          <a:p>
            <a:pPr algn="ctr"/>
            <a:r>
              <a:rPr lang="ru-RU" sz="1800" b="1" dirty="0">
                <a:solidFill>
                  <a:srgbClr val="002060"/>
                </a:solidFill>
              </a:rPr>
              <a:t>«Тьюторство в образовании» </a:t>
            </a:r>
          </a:p>
          <a:p>
            <a:pPr algn="ctr"/>
            <a:r>
              <a:rPr lang="ru-RU" sz="1800" b="1" dirty="0">
                <a:solidFill>
                  <a:srgbClr val="002060"/>
                </a:solidFill>
              </a:rPr>
              <a:t>в  рамках образовательных программ бакалавриата    </a:t>
            </a:r>
            <a:r>
              <a:rPr lang="ru-RU" b="1" dirty="0">
                <a:solidFill>
                  <a:srgbClr val="002060"/>
                </a:solidFill>
              </a:rPr>
              <a:t>  </a:t>
            </a:r>
            <a:r>
              <a:rPr lang="ru-RU" sz="1800" b="1" dirty="0">
                <a:solidFill>
                  <a:srgbClr val="002060"/>
                </a:solidFill>
              </a:rPr>
              <a:t>(майноры)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   ДВФУ</a:t>
            </a: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27DC03C-A048-9FEF-13A4-0C9CBD2E2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8673" y="4445545"/>
            <a:ext cx="3607305" cy="2283729"/>
          </a:xfrm>
          <a:prstGeom prst="rect">
            <a:avLst/>
          </a:prstGeom>
        </p:spPr>
      </p:pic>
      <p:sp>
        <p:nvSpPr>
          <p:cNvPr id="14" name="Овал 13">
            <a:extLst>
              <a:ext uri="{FF2B5EF4-FFF2-40B4-BE49-F238E27FC236}">
                <a16:creationId xmlns:a16="http://schemas.microsoft.com/office/drawing/2014/main" id="{0401F4AD-3A78-4B63-9BB8-9994FF70D303}"/>
              </a:ext>
            </a:extLst>
          </p:cNvPr>
          <p:cNvSpPr/>
          <p:nvPr/>
        </p:nvSpPr>
        <p:spPr>
          <a:xfrm>
            <a:off x="4351020" y="4627769"/>
            <a:ext cx="3463582" cy="21015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 dirty="0">
              <a:solidFill>
                <a:srgbClr val="002060"/>
              </a:solidFill>
            </a:endParaRPr>
          </a:p>
          <a:p>
            <a:pPr algn="ctr"/>
            <a:r>
              <a:rPr lang="ru-RU" sz="1800" b="1" dirty="0">
                <a:solidFill>
                  <a:srgbClr val="002060"/>
                </a:solidFill>
              </a:rPr>
              <a:t>Тьюторское сопровождение и наставничество подростков в </a:t>
            </a:r>
            <a:r>
              <a:rPr lang="ru-RU" sz="1600" b="1" dirty="0">
                <a:solidFill>
                  <a:srgbClr val="002060"/>
                </a:solidFill>
              </a:rPr>
              <a:t>ИННОВАЦИОННОМ БИЗНЕС-ИНКУБАТОРЕ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ВВГУ</a:t>
            </a: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62411A57-2305-A8B4-CA20-4F85A0A05C9E}"/>
              </a:ext>
            </a:extLst>
          </p:cNvPr>
          <p:cNvSpPr/>
          <p:nvPr/>
        </p:nvSpPr>
        <p:spPr>
          <a:xfrm>
            <a:off x="4289842" y="533400"/>
            <a:ext cx="3524760" cy="1996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rgbClr val="002060"/>
                </a:solidFill>
              </a:rPr>
              <a:t>Клуб «</a:t>
            </a:r>
            <a:r>
              <a:rPr lang="en-US" b="1" dirty="0">
                <a:solidFill>
                  <a:srgbClr val="002060"/>
                </a:solidFill>
              </a:rPr>
              <a:t>PRIM TEACHER </a:t>
            </a:r>
            <a:r>
              <a:rPr lang="ru-RU" b="1" dirty="0">
                <a:solidFill>
                  <a:srgbClr val="002060"/>
                </a:solidFill>
              </a:rPr>
              <a:t>– РОСТ ДВ» 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</a:rPr>
              <a:t>Р – родительское /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</a:rPr>
              <a:t>О – объединение /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</a:rPr>
              <a:t>С – сопровождение / 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</a:rPr>
              <a:t>Т – тьюторами /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7C5D91-16B0-D3FC-5D2E-22836E341CDF}"/>
              </a:ext>
            </a:extLst>
          </p:cNvPr>
          <p:cNvSpPr txBox="1"/>
          <p:nvPr/>
        </p:nvSpPr>
        <p:spPr>
          <a:xfrm>
            <a:off x="8271097" y="4655820"/>
            <a:ext cx="3414881" cy="1663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Проект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«Тьюторское сопровождение студентов-психологов Морского государственного университета в цифровой среде»</a:t>
            </a:r>
            <a:endParaRPr lang="ru-RU" sz="1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859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1A4D2D-9CAC-0290-BD90-9706FB763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- 2023 </a:t>
            </a:r>
            <a:b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7D1A72-D2E4-C13A-0CB7-B4503336D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" y="1389412"/>
            <a:ext cx="11369040" cy="4904707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>
                <a:solidFill>
                  <a:srgbClr val="002060"/>
                </a:solidFill>
              </a:rPr>
              <a:t>КУРСЫ ПОВЫШЕНИЯ КВАЛИФИКАЦИИ ПЕДАГОГОВ ШКОЛ Г.ВЛАДИВОСТОКА «ТЬЮТОРСКОЕ СОПРОВОЖДЕНИЕ ДЕТЕЙ С ОВЗ В ИНКЛЮЗИВНОМ ОБРАЗОВАТЕЛЬНОМ ПРОСТРАНСТВЕ ШКОЛЫ» 2023 ГОД.</a:t>
            </a:r>
          </a:p>
          <a:p>
            <a:pPr algn="just"/>
            <a:r>
              <a:rPr lang="ru-RU" sz="3200" b="1" dirty="0">
                <a:solidFill>
                  <a:srgbClr val="002060"/>
                </a:solidFill>
              </a:rPr>
              <a:t>ПОСТОЯННО ДЕЙСТВУЮЩЙ НАУЧНО-МЕТОДИЧЕСКИЙ СЕМИНАР «ЧАС ТЬЮТОРСТВА»</a:t>
            </a:r>
          </a:p>
          <a:p>
            <a:pPr algn="just"/>
            <a:r>
              <a:rPr lang="ru-RU" sz="3200" b="1" dirty="0">
                <a:solidFill>
                  <a:srgbClr val="002060"/>
                </a:solidFill>
              </a:rPr>
              <a:t>ОБЧАЮЩИЕ ВЕБИНАРЫ ДЛЯ РОДИТЕЛЕЙ И ПЕДАГОГОВ В ЦЕНТРЕ ПСИХОЛОГО-ПЕДАГОГИЧЕСКОЙ, МЕДИЦИНСКОЙ И СОЦИАЛЬНОЙ ПОМОЩИ «ТВОЙ МАЯК»</a:t>
            </a:r>
          </a:p>
          <a:p>
            <a:pPr algn="just"/>
            <a:endParaRPr lang="ru-RU" sz="3200" dirty="0"/>
          </a:p>
          <a:p>
            <a:pPr algn="just"/>
            <a:endParaRPr lang="ru-RU" sz="3200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ctr"/>
            <a:endParaRPr lang="ru-RU" sz="1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416" y="-1288"/>
            <a:ext cx="1563584" cy="150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232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183</Words>
  <Application>Microsoft Office PowerPoint</Application>
  <PresentationFormat>Широкоэкранный</PresentationFormat>
  <Paragraphs>37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ПРИМОРСКОЕ РЕГИОНАЛЬНОЕ ОТДЕЛЕНИЕ  МЕЖРЕГИОНАЛЬНОЙ ТЬЮТОРСКОЙ АССОЦИАЦИИ </vt:lpstr>
      <vt:lpstr>КЛЮЧЕВЫЕ ПРОЕКТЫ 2023 ГОДА</vt:lpstr>
      <vt:lpstr> ОБУЧЕНИЕ - 2023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ПРИМОРСКОЕ РЕГИОНАЛЬНОЕ ОТДЕЛЕНИЕ   МЕЖРЕГИОНАЛЬНОЙ ТЬЮТОРСКОЙ АССОЦИАЦИИ</dc:title>
  <dc:creator>79046290830</dc:creator>
  <cp:lastModifiedBy>79046290830</cp:lastModifiedBy>
  <cp:revision>11</cp:revision>
  <dcterms:created xsi:type="dcterms:W3CDTF">2022-10-19T03:12:58Z</dcterms:created>
  <dcterms:modified xsi:type="dcterms:W3CDTF">2023-03-26T12:19:54Z</dcterms:modified>
</cp:coreProperties>
</file>